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60"/>
  </p:normalViewPr>
  <p:slideViewPr>
    <p:cSldViewPr snapToGrid="0">
      <p:cViewPr varScale="1">
        <p:scale>
          <a:sx n="43" d="100"/>
          <a:sy n="43" d="100"/>
        </p:scale>
        <p:origin x="135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6C4527-9029-F34E-7BE5-CF264B292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4A29D6-82C2-4B8C-980B-B944BC26A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57CBB8-F2AF-36AB-43F7-A59D3377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62A0-E843-4912-B30F-561DF0DAB1AB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C62DA2-45C4-EEE6-884E-5F590B980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0F5C66-DEE3-D2EC-854D-44F15F057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E220-CA1B-4CA7-A7DA-AC6046419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044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30F57-ECCC-4107-4809-25442921E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791A92-939E-B87C-42B2-88DF7FD99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4F6F4F-1CFB-EB62-A091-55D131F0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62A0-E843-4912-B30F-561DF0DAB1AB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09A612-82C8-A14B-8075-70F5C637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083AF2-80EC-D974-085D-0F4E1DCB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E220-CA1B-4CA7-A7DA-AC6046419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45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6B4C561-95BC-F8B3-71A6-017186D29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ED3201-484C-8274-576A-717B05FD2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6838FF-F52A-65A8-BE5E-CD60EDB34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62A0-E843-4912-B30F-561DF0DAB1AB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2D454C-7F43-0CE7-FDA1-10373007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179182-92F7-0FC6-4CB9-E5BE9A58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E220-CA1B-4CA7-A7DA-AC6046419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33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4E4A73-70FE-EACE-FF6C-DE781E55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065E5C-97AA-526A-CA5E-E94A36A3F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1084E5-D4EE-2C6A-0835-B042CA459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62A0-E843-4912-B30F-561DF0DAB1AB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D44810-307A-3A30-4FF3-39973F0A3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ABD048-67C9-C603-84E8-EFE7EC9B0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E220-CA1B-4CA7-A7DA-AC6046419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73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AC3E88-0A59-C3CD-6940-1C5DFD9EB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673CD0-9E66-D910-106C-2C61C6C7A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4EED9A-9B5A-C2D3-B742-051B7C3A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62A0-E843-4912-B30F-561DF0DAB1AB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BA8BED-49CB-AC16-E9B0-722931FF3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977FDD-F817-B68C-182D-E23817F6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E220-CA1B-4CA7-A7DA-AC6046419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90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7D5D24-15F9-3C45-7CD6-F5F8541FB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1A8597-9C3B-7DE1-2661-0CDA70B51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E61B412-9470-22EA-0A40-2A9E55112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37312B-1507-7F30-8810-304B24C1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62A0-E843-4912-B30F-561DF0DAB1AB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0572E4-C2A6-DC85-1F79-A525C3EB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2713BC-FD43-3CA9-E7F5-6C979C74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E220-CA1B-4CA7-A7DA-AC6046419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629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273FF0-DDAD-77D6-B467-E489300F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A496CF-C5CC-2048-7F43-0E401ADB5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C9207D-60E1-CAE6-E84B-8EF72037F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D8A741-A2B5-56FB-98CC-A6C6DF224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98A2E24-6ED0-99C1-86C3-F76C14F2D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33A2529-87AD-52DB-CA52-36C6BC2A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62A0-E843-4912-B30F-561DF0DAB1AB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E577BB9-DB57-D446-6FED-93B78412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772D18-0F25-5BA5-6754-8395B8AA6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E220-CA1B-4CA7-A7DA-AC6046419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86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93A5D-2839-34D2-FA12-2E85D65C6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30868A9-2898-32DB-13AB-5C1FFC15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62A0-E843-4912-B30F-561DF0DAB1AB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F89BA4-0206-48B3-BC4D-2DC0D83D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3F82A9-7133-D988-1930-E2A32C51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E220-CA1B-4CA7-A7DA-AC6046419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99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E0B0D9-7909-0587-DEEF-D3EF16376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62A0-E843-4912-B30F-561DF0DAB1AB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05DB95-6425-6CAF-013E-3A38BF8A4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4DE4F8-C3CD-2315-52DD-4B16AFC6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E220-CA1B-4CA7-A7DA-AC6046419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55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6E5841-B311-CB03-B168-CA4B2E21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D67071-C8B5-128A-A772-388C2A0E9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C38504-F164-7C42-A4C4-5DA9B4786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3016A3-BA3E-9E11-84E3-498479B49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62A0-E843-4912-B30F-561DF0DAB1AB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9E1D2F-227F-5147-1F9E-1771BE57A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565D58-3BF3-B882-2CAE-2721B186F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E220-CA1B-4CA7-A7DA-AC6046419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5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92BA6-61BA-8F95-BBA5-024BCA91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769929-CA35-BDB3-3E89-21EA0039B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F7525C-A814-C1D6-CC71-1E4B15658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9BBA61-5C74-E52A-2FA1-5DF8AE63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62A0-E843-4912-B30F-561DF0DAB1AB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5EC3F8-7CE0-2601-594B-155C2D784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DFAA35-491C-E86C-1170-97063A1B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E220-CA1B-4CA7-A7DA-AC6046419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019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E3D80A-9697-A4DA-36B9-7B9DFE05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3E8702-DC50-211A-E92A-B9DD24850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2BD6E5-9904-DB1C-EE16-8F73F1AE7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7862A0-E843-4912-B30F-561DF0DAB1AB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D88F61-A10E-5847-3DCC-45D64FDAE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1EB2A3-0405-171D-2247-F8B9C4FED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8E220-CA1B-4CA7-A7DA-AC6046419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80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9FCB3-1400-89F1-48AA-72E3CB4AD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80DDDF1-26E1-EA17-51E6-FB095F1528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livre, papier, Publication&#10;&#10;Le contenu généré par l’IA peut être incorrect.">
            <a:extLst>
              <a:ext uri="{FF2B5EF4-FFF2-40B4-BE49-F238E27FC236}">
                <a16:creationId xmlns:a16="http://schemas.microsoft.com/office/drawing/2014/main" id="{688E60F3-9400-CFE3-218C-0187FEE3B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684212"/>
            <a:ext cx="6858000" cy="5143500"/>
          </a:xfrm>
          <a:prstGeom prst="rect">
            <a:avLst/>
          </a:prstGeom>
        </p:spPr>
      </p:pic>
      <p:pic>
        <p:nvPicPr>
          <p:cNvPr id="7" name="Image 6" descr="Une image contenant texte, papier, Publication, document&#10;&#10;Le contenu généré par l’IA peut être incorrect.">
            <a:extLst>
              <a:ext uri="{FF2B5EF4-FFF2-40B4-BE49-F238E27FC236}">
                <a16:creationId xmlns:a16="http://schemas.microsoft.com/office/drawing/2014/main" id="{09DC4453-1050-D559-55CD-E489AAE81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2633" y="68421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63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212E2C-0888-5109-D3A6-4853489BF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0ACCA5B9-8581-F500-755D-6FD0FF373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5567" y="807479"/>
            <a:ext cx="6914883" cy="5186161"/>
          </a:xfrm>
        </p:spPr>
      </p:pic>
      <p:pic>
        <p:nvPicPr>
          <p:cNvPr id="7" name="Image 6" descr="Une image contenant texte, livre, papier, Publication&#10;&#10;Le contenu généré par l’IA peut être incorrect.">
            <a:extLst>
              <a:ext uri="{FF2B5EF4-FFF2-40B4-BE49-F238E27FC236}">
                <a16:creationId xmlns:a16="http://schemas.microsoft.com/office/drawing/2014/main" id="{1766A05B-3611-2E19-CC69-F2ABF6EBC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7111" y="83095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08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EEAB-7D60-FD94-23E5-E9CC9C90C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livre, papier, Publication&#10;&#10;Le contenu généré par l’IA peut être incorrect.">
            <a:extLst>
              <a:ext uri="{FF2B5EF4-FFF2-40B4-BE49-F238E27FC236}">
                <a16:creationId xmlns:a16="http://schemas.microsoft.com/office/drawing/2014/main" id="{5D01B7EC-DB80-EFAC-5C63-A353763EF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2" y="857252"/>
            <a:ext cx="6858001" cy="5143500"/>
          </a:xfrm>
        </p:spPr>
      </p:pic>
      <p:pic>
        <p:nvPicPr>
          <p:cNvPr id="7" name="Image 6" descr="Une image contenant texte, livre, papier, Publication&#10;&#10;Le contenu généré par l’IA peut être incorrect.">
            <a:extLst>
              <a:ext uri="{FF2B5EF4-FFF2-40B4-BE49-F238E27FC236}">
                <a16:creationId xmlns:a16="http://schemas.microsoft.com/office/drawing/2014/main" id="{71E61FC8-A12A-421B-533A-732B9F539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964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46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AE881E-7980-3385-A859-D82DA856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livre, papier, Publication&#10;&#10;Le contenu généré par l’IA peut être incorrect.">
            <a:extLst>
              <a:ext uri="{FF2B5EF4-FFF2-40B4-BE49-F238E27FC236}">
                <a16:creationId xmlns:a16="http://schemas.microsoft.com/office/drawing/2014/main" id="{D15FA18E-9B70-BA2C-465C-30840DCFA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2363" y="821473"/>
            <a:ext cx="6898889" cy="5174166"/>
          </a:xfrm>
        </p:spPr>
      </p:pic>
      <p:pic>
        <p:nvPicPr>
          <p:cNvPr id="7" name="Image 6" descr="Une image contenant texte, papier, Publication, document&#10;&#10;Le contenu généré par l’IA peut être incorrect.">
            <a:extLst>
              <a:ext uri="{FF2B5EF4-FFF2-40B4-BE49-F238E27FC236}">
                <a16:creationId xmlns:a16="http://schemas.microsoft.com/office/drawing/2014/main" id="{7516009C-1347-38F1-5068-0A17B6A24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5117" y="83680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23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7D918-20C8-4F77-C146-C9B510B79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papier, Publication, Produit en papier&#10;&#10;Le contenu généré par l’IA peut être incorrect.">
            <a:extLst>
              <a:ext uri="{FF2B5EF4-FFF2-40B4-BE49-F238E27FC236}">
                <a16:creationId xmlns:a16="http://schemas.microsoft.com/office/drawing/2014/main" id="{0D71778E-3C42-EFE6-BC95-D9947EF5F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887" y="754798"/>
            <a:ext cx="6975088" cy="5231315"/>
          </a:xfrm>
        </p:spPr>
      </p:pic>
      <p:pic>
        <p:nvPicPr>
          <p:cNvPr id="7" name="Image 6" descr="Une image contenant texte, papier, Publication, Produit en papier&#10;&#10;Le contenu généré par l’IA peut être incorrect.">
            <a:extLst>
              <a:ext uri="{FF2B5EF4-FFF2-40B4-BE49-F238E27FC236}">
                <a16:creationId xmlns:a16="http://schemas.microsoft.com/office/drawing/2014/main" id="{41E3400A-AEE3-3A2F-233E-40FC11161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30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149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Grand écran</PresentationFormat>
  <Paragraphs>0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Quillec Quillec</dc:creator>
  <cp:lastModifiedBy>Quillec Quillec</cp:lastModifiedBy>
  <cp:revision>5</cp:revision>
  <dcterms:created xsi:type="dcterms:W3CDTF">2025-03-11T11:53:25Z</dcterms:created>
  <dcterms:modified xsi:type="dcterms:W3CDTF">2025-03-11T12:02:34Z</dcterms:modified>
</cp:coreProperties>
</file>